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9"/>
  </p:normalViewPr>
  <p:slideViewPr>
    <p:cSldViewPr snapToGrid="0">
      <p:cViewPr>
        <p:scale>
          <a:sx n="57" d="100"/>
          <a:sy n="57" d="100"/>
        </p:scale>
        <p:origin x="2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6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3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3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8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7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5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7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CE06C-6B73-BE47-9227-EC945FD983EC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34A37-6FC4-0A46-8058-020F588FC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4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59B4F0-E059-A2AF-D31A-5A9AA3F25FF9}"/>
              </a:ext>
            </a:extLst>
          </p:cNvPr>
          <p:cNvSpPr txBox="1"/>
          <p:nvPr/>
        </p:nvSpPr>
        <p:spPr>
          <a:xfrm>
            <a:off x="685800" y="1322594"/>
            <a:ext cx="5486399" cy="5577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༄༅།།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དཔལ་ལྡན་མངོན་དགའ་དམིགས་བསལ་དགོས་མཁོ་ཅན་གྱི་སློབ་གྲྭའི་དབུ་འཛིན་མཆོག་ལ་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                                                                                        </a:t>
            </a:r>
            <a:r>
              <a:rPr lang="en-IN" kern="100" dirty="0" err="1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ཆེད་ཞུ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།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གུས་མིག་དམར་དོན་འགྲུབ་ད་ལྟའི་འཆར་མ་སུ་རི་བོད་ཁྱིམ་ཡན་ལག་སློབ་གྲྭ་གྷོ་ར་མ་ཕི་ནང་འབྲིང་རིམ་སྤྱི་ཚོགས་ཚན་རིག་སློབ་ཁྲིད་བྱས་ནས་ལོ་བདུན་ལྷག་ཕྱིན་སོང་ལྷག་པར་དུ་གུས་ནས་སྤྱི་ཚོགས་ཞབས་ཞུའི་ཐོག་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BSW ( 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Bachalare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 of Social Work) </a:t>
            </a:r>
            <a:r>
              <a:rPr lang="en-IN" sz="1400" kern="100" dirty="0" err="1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དེ་རྗེས་</a:t>
            </a:r>
            <a:r>
              <a:rPr lang="en-IN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MSW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 ( Master of Social Work Specialised in medical psychiatric) 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ཐོག་སློབ་ཐོན་ཟིན་པ་དང་ད་དུང་གུས་པའི་ཡོངས་སྒྲིལ་ཤེས་ཡོན་ཐད་ཟབ་སྦྱོང་ལ་སོགས་མཉམ་བཞུགས་བྱེད་མྱོང་ཡོད་པའི་ཕྱ་ཁྱེར་དགེ་རྒན་འོས་སྦྱོང་ཚར་རྗེས་སེ་ར་འབྲས་སྤུངས་སློབ་གྲྭའི་ནང་སློབ་ཁྲིད་བྱེད་མྱོང་ཡོད་ལ་ནང་པའི་སངས་རྒྱས་པའི་ཆོས་ཀྱི་ཐོག་ལའང་གོ་རྟོགས་ཏོག་ཙམ་ཡོད་གུས་པས་མངོན་དགའ་སློབ་གྲྭའི་དགེ་ཆེའི་ས་དམིགས་སྟོང་པ་མཐོང་བ་དང་ལམ་སེང་སྙན་ཞུ་འདི་འབུལ་རྒྱུའི་འདུན་པ་ཤུགས་ཆེན་བྱུང་གང་ལ་ཞེས་ན་གུས་པའི་གཙོ་བོ་མགོན་པོ་མཆོག་གི་བཀའ་དགོངས་ལྟར་བྱམས་སྙིང་རྗེ་རྨང་གཞི་གཙོ་བོར་བཞག་ནས་རང་ཉིད་ཀྱིས་གང་ཤེས་དང་འཇོན་པ་འདི་ལྷག་བསམ་བཟོད་མེད་ངང་ཧུར་ཐག་བྱེད་རྒྱུའི་འདུན་པ་ཤུགས་དྲག་གྱི་བློ་ཡོད་ན་དབུ་འཛིན་མཆོག་ནས་དགོངས་ཞེས་ཡོད་པ་མཁྱེན་མཁྱེེེན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                                                    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ཕྱི་ལོ་༢༠༢༤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 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ལོའི་༥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ཚེས་༦ཉིན་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</a:t>
            </a:r>
            <a:r>
              <a:rPr lang="en-IN" kern="100" dirty="0" err="1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གོང་མིང་མིག་དམར་དོན་འགྲུབ་ནས་ཕུལ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་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 err="1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ཁ་དཔར་ཨང་གྲངས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་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 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༩༧༡༩༠༦༢༤༤༤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icrosoft Himalaya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kern="100" dirty="0" err="1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གློག་ཕྲིན</a:t>
            </a:r>
            <a:r>
              <a:rPr lang="en-IN" kern="100" dirty="0">
                <a:effectLst/>
                <a:latin typeface="Microsoft Himalaya" pitchFamily="2" charset="0"/>
                <a:ea typeface="Calibri" panose="020F0502020204030204" pitchFamily="34" charset="0"/>
                <a:cs typeface="Microsoft Himalaya" pitchFamily="2" charset="0"/>
              </a:rPr>
              <a:t>་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 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Himalaya" pitchFamily="2" charset="0"/>
              </a:rPr>
              <a:t>migmardhundup85@gmail.com</a:t>
            </a:r>
          </a:p>
        </p:txBody>
      </p:sp>
    </p:spTree>
    <p:extLst>
      <p:ext uri="{BB962C8B-B14F-4D97-AF65-F5344CB8AC3E}">
        <p14:creationId xmlns:p14="http://schemas.microsoft.com/office/powerpoint/2010/main" val="4092204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708515-59E3-36F6-908D-1A9D2289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1382" t="5105" r="6016" b="5571"/>
          <a:stretch/>
        </p:blipFill>
        <p:spPr>
          <a:xfrm>
            <a:off x="156116" y="200722"/>
            <a:ext cx="6467707" cy="93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E490C-704C-B812-F6F7-8B1958E3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7805" t="5807" r="5366" b="2185"/>
          <a:stretch/>
        </p:blipFill>
        <p:spPr>
          <a:xfrm>
            <a:off x="245327" y="200721"/>
            <a:ext cx="6444400" cy="90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FCE5A3-1622-EF28-606B-A297663F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228600" y="704811"/>
            <a:ext cx="6400800" cy="84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C6571-3217-9383-A529-068B71DC5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137" r="3137" b="11527"/>
          <a:stretch/>
        </p:blipFill>
        <p:spPr>
          <a:xfrm>
            <a:off x="215153" y="659866"/>
            <a:ext cx="6427694" cy="85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2CD067-0194-8836-6408-156615CB8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927"/>
          <a:stretch/>
        </p:blipFill>
        <p:spPr>
          <a:xfrm>
            <a:off x="168965" y="852551"/>
            <a:ext cx="6520070" cy="8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3FAA4-7574-AB7D-1AAC-3C53DB0D7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3629" r="1701" b="2171"/>
          <a:stretch/>
        </p:blipFill>
        <p:spPr>
          <a:xfrm>
            <a:off x="1828239" y="5124182"/>
            <a:ext cx="3458635" cy="2338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B3332A-D8F0-2732-A049-11074729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239" y="978079"/>
            <a:ext cx="2508091" cy="38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A0EAF-E1DE-F3E6-1828-4FA323BD6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" r="4390" b="23821"/>
          <a:stretch/>
        </p:blipFill>
        <p:spPr>
          <a:xfrm>
            <a:off x="228600" y="769606"/>
            <a:ext cx="6400800" cy="73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D4AA0-9F58-D0DD-1848-3A1E6D5FC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227" t="3418" r="8293" b="5795"/>
          <a:stretch/>
        </p:blipFill>
        <p:spPr>
          <a:xfrm>
            <a:off x="200724" y="267629"/>
            <a:ext cx="6467048" cy="89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86D0E0-8B95-0DF3-25D5-D68A33B53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877" t="2633" r="14472" b="9019"/>
          <a:stretch/>
        </p:blipFill>
        <p:spPr>
          <a:xfrm>
            <a:off x="156117" y="200721"/>
            <a:ext cx="6524139" cy="95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6B6F9-C7A2-4C44-970A-3A3519A9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4224"/>
          <a:stretch/>
        </p:blipFill>
        <p:spPr>
          <a:xfrm>
            <a:off x="249317" y="277851"/>
            <a:ext cx="6359365" cy="89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0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264</Words>
  <Application>Microsoft Macintosh PowerPoint</Application>
  <PresentationFormat>A4 Paper (210x297 mm)</PresentationFormat>
  <Paragraphs>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Microsoft Himalaya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2024-05-06T06:24:02Z</dcterms:created>
  <dcterms:modified xsi:type="dcterms:W3CDTF">2024-05-06T07:08:41Z</dcterms:modified>
</cp:coreProperties>
</file>